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78" r:id="rId7"/>
    <p:sldId id="279" r:id="rId8"/>
    <p:sldId id="260" r:id="rId9"/>
    <p:sldId id="265" r:id="rId10"/>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B4EA2F-1210-4C31-AFA3-59A8F86916BE}" v="21" dt="2026-07-16T20:47:26.6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41" d="100"/>
          <a:sy n="141" d="100"/>
        </p:scale>
        <p:origin x="88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sabeth Peck" userId="8b6ab63e-f16f-4564-94e8-0623f0c131f3" providerId="ADAL" clId="{4DE657A9-6606-480A-BB83-404398EB9A5D}"/>
    <pc:docChg chg="undo custSel addSld delSld modSld">
      <pc:chgData name="Elisabeth Peck" userId="8b6ab63e-f16f-4564-94e8-0623f0c131f3" providerId="ADAL" clId="{4DE657A9-6606-480A-BB83-404398EB9A5D}" dt="2026-07-16T20:51:36.777" v="7988" actId="313"/>
      <pc:docMkLst>
        <pc:docMk/>
      </pc:docMkLst>
      <pc:sldChg chg="modSp mod">
        <pc:chgData name="Elisabeth Peck" userId="8b6ab63e-f16f-4564-94e8-0623f0c131f3" providerId="ADAL" clId="{4DE657A9-6606-480A-BB83-404398EB9A5D}" dt="2026-07-15T22:01:12.347" v="618" actId="20577"/>
        <pc:sldMkLst>
          <pc:docMk/>
          <pc:sldMk cId="191243481" sldId="259"/>
        </pc:sldMkLst>
        <pc:spChg chg="mod">
          <ac:chgData name="Elisabeth Peck" userId="8b6ab63e-f16f-4564-94e8-0623f0c131f3" providerId="ADAL" clId="{4DE657A9-6606-480A-BB83-404398EB9A5D}" dt="2026-07-15T21:54:48.390" v="3" actId="20577"/>
          <ac:spMkLst>
            <pc:docMk/>
            <pc:sldMk cId="191243481" sldId="259"/>
            <ac:spMk id="4" creationId="{DBBFD564-002E-61DE-9DBD-A3D6F53646DD}"/>
          </ac:spMkLst>
        </pc:spChg>
        <pc:graphicFrameChg chg="mod modGraphic">
          <ac:chgData name="Elisabeth Peck" userId="8b6ab63e-f16f-4564-94e8-0623f0c131f3" providerId="ADAL" clId="{4DE657A9-6606-480A-BB83-404398EB9A5D}" dt="2026-07-15T22:01:12.347" v="618" actId="20577"/>
          <ac:graphicFrameMkLst>
            <pc:docMk/>
            <pc:sldMk cId="191243481" sldId="259"/>
            <ac:graphicFrameMk id="10" creationId="{065D4AC4-7957-AA62-C1A0-FE4F2CF00CA3}"/>
          </ac:graphicFrameMkLst>
        </pc:graphicFrameChg>
      </pc:sldChg>
      <pc:sldChg chg="modSp mod">
        <pc:chgData name="Elisabeth Peck" userId="8b6ab63e-f16f-4564-94e8-0623f0c131f3" providerId="ADAL" clId="{4DE657A9-6606-480A-BB83-404398EB9A5D}" dt="2026-07-15T22:57:42.471" v="5791" actId="20577"/>
        <pc:sldMkLst>
          <pc:docMk/>
          <pc:sldMk cId="3356791903" sldId="260"/>
        </pc:sldMkLst>
        <pc:spChg chg="mod">
          <ac:chgData name="Elisabeth Peck" userId="8b6ab63e-f16f-4564-94e8-0623f0c131f3" providerId="ADAL" clId="{4DE657A9-6606-480A-BB83-404398EB9A5D}" dt="2026-07-15T22:57:42.471" v="5791" actId="20577"/>
          <ac:spMkLst>
            <pc:docMk/>
            <pc:sldMk cId="3356791903" sldId="260"/>
            <ac:spMk id="4" creationId="{5068A47E-05FA-E59E-E6B8-458180D7CF21}"/>
          </ac:spMkLst>
        </pc:spChg>
      </pc:sldChg>
      <pc:sldChg chg="addSp delSp del mod">
        <pc:chgData name="Elisabeth Peck" userId="8b6ab63e-f16f-4564-94e8-0623f0c131f3" providerId="ADAL" clId="{4DE657A9-6606-480A-BB83-404398EB9A5D}" dt="2026-07-16T20:47:44.308" v="7295" actId="47"/>
        <pc:sldMkLst>
          <pc:docMk/>
          <pc:sldMk cId="3285007833" sldId="261"/>
        </pc:sldMkLst>
        <pc:spChg chg="add del">
          <ac:chgData name="Elisabeth Peck" userId="8b6ab63e-f16f-4564-94e8-0623f0c131f3" providerId="ADAL" clId="{4DE657A9-6606-480A-BB83-404398EB9A5D}" dt="2026-07-16T20:43:18.043" v="6823" actId="22"/>
          <ac:spMkLst>
            <pc:docMk/>
            <pc:sldMk cId="3285007833" sldId="261"/>
            <ac:spMk id="6" creationId="{D550C7DA-6CD4-6D1F-51A1-1B47ED6398A8}"/>
          </ac:spMkLst>
        </pc:spChg>
      </pc:sldChg>
      <pc:sldChg chg="modSp mod">
        <pc:chgData name="Elisabeth Peck" userId="8b6ab63e-f16f-4564-94e8-0623f0c131f3" providerId="ADAL" clId="{4DE657A9-6606-480A-BB83-404398EB9A5D}" dt="2026-07-15T22:56:58.510" v="5774" actId="20577"/>
        <pc:sldMkLst>
          <pc:docMk/>
          <pc:sldMk cId="2755977508" sldId="262"/>
        </pc:sldMkLst>
        <pc:spChg chg="mod">
          <ac:chgData name="Elisabeth Peck" userId="8b6ab63e-f16f-4564-94e8-0623f0c131f3" providerId="ADAL" clId="{4DE657A9-6606-480A-BB83-404398EB9A5D}" dt="2026-07-15T22:56:58.510" v="5774" actId="20577"/>
          <ac:spMkLst>
            <pc:docMk/>
            <pc:sldMk cId="2755977508" sldId="262"/>
            <ac:spMk id="4" creationId="{58774285-6350-5F9D-309A-493EA80BAD9B}"/>
          </ac:spMkLst>
        </pc:spChg>
        <pc:graphicFrameChg chg="mod modGraphic">
          <ac:chgData name="Elisabeth Peck" userId="8b6ab63e-f16f-4564-94e8-0623f0c131f3" providerId="ADAL" clId="{4DE657A9-6606-480A-BB83-404398EB9A5D}" dt="2026-07-15T22:12:27.616" v="1886" actId="20577"/>
          <ac:graphicFrameMkLst>
            <pc:docMk/>
            <pc:sldMk cId="2755977508" sldId="262"/>
            <ac:graphicFrameMk id="5" creationId="{BB7A6755-CF87-7230-570A-7309BBAF653F}"/>
          </ac:graphicFrameMkLst>
        </pc:graphicFrameChg>
      </pc:sldChg>
      <pc:sldChg chg="modSp mod">
        <pc:chgData name="Elisabeth Peck" userId="8b6ab63e-f16f-4564-94e8-0623f0c131f3" providerId="ADAL" clId="{4DE657A9-6606-480A-BB83-404398EB9A5D}" dt="2026-07-15T22:57:06.136" v="5778" actId="20577"/>
        <pc:sldMkLst>
          <pc:docMk/>
          <pc:sldMk cId="2212214201" sldId="264"/>
        </pc:sldMkLst>
        <pc:spChg chg="mod">
          <ac:chgData name="Elisabeth Peck" userId="8b6ab63e-f16f-4564-94e8-0623f0c131f3" providerId="ADAL" clId="{4DE657A9-6606-480A-BB83-404398EB9A5D}" dt="2026-07-15T22:57:06.136" v="5778" actId="20577"/>
          <ac:spMkLst>
            <pc:docMk/>
            <pc:sldMk cId="2212214201" sldId="264"/>
            <ac:spMk id="4" creationId="{6E532BB3-3E8C-8C2B-D49F-407DAA50D1D2}"/>
          </ac:spMkLst>
        </pc:spChg>
        <pc:graphicFrameChg chg="mod modGraphic">
          <ac:chgData name="Elisabeth Peck" userId="8b6ab63e-f16f-4564-94e8-0623f0c131f3" providerId="ADAL" clId="{4DE657A9-6606-480A-BB83-404398EB9A5D}" dt="2026-07-15T22:25:25.982" v="3862" actId="20577"/>
          <ac:graphicFrameMkLst>
            <pc:docMk/>
            <pc:sldMk cId="2212214201" sldId="264"/>
            <ac:graphicFrameMk id="5" creationId="{F9BDBC17-CD2E-90F4-A5E7-9D45B87765A4}"/>
          </ac:graphicFrameMkLst>
        </pc:graphicFrameChg>
      </pc:sldChg>
      <pc:sldChg chg="modSp mod">
        <pc:chgData name="Elisabeth Peck" userId="8b6ab63e-f16f-4564-94e8-0623f0c131f3" providerId="ADAL" clId="{4DE657A9-6606-480A-BB83-404398EB9A5D}" dt="2026-07-16T20:51:36.777" v="7988" actId="313"/>
        <pc:sldMkLst>
          <pc:docMk/>
          <pc:sldMk cId="760599453" sldId="265"/>
        </pc:sldMkLst>
        <pc:spChg chg="mod">
          <ac:chgData name="Elisabeth Peck" userId="8b6ab63e-f16f-4564-94e8-0623f0c131f3" providerId="ADAL" clId="{4DE657A9-6606-480A-BB83-404398EB9A5D}" dt="2026-07-16T20:34:09.297" v="6347" actId="20577"/>
          <ac:spMkLst>
            <pc:docMk/>
            <pc:sldMk cId="760599453" sldId="265"/>
            <ac:spMk id="4" creationId="{60A9C37A-3E57-4DDF-9242-6A80A0981789}"/>
          </ac:spMkLst>
        </pc:spChg>
        <pc:graphicFrameChg chg="mod modGraphic">
          <ac:chgData name="Elisabeth Peck" userId="8b6ab63e-f16f-4564-94e8-0623f0c131f3" providerId="ADAL" clId="{4DE657A9-6606-480A-BB83-404398EB9A5D}" dt="2026-07-16T20:51:36.777" v="7988" actId="313"/>
          <ac:graphicFrameMkLst>
            <pc:docMk/>
            <pc:sldMk cId="760599453" sldId="265"/>
            <ac:graphicFrameMk id="5" creationId="{2BEE4F89-4408-F00A-3DA8-BFCBC572C119}"/>
          </ac:graphicFrameMkLst>
        </pc:graphicFrameChg>
      </pc:sldChg>
      <pc:sldChg chg="del">
        <pc:chgData name="Elisabeth Peck" userId="8b6ab63e-f16f-4564-94e8-0623f0c131f3" providerId="ADAL" clId="{4DE657A9-6606-480A-BB83-404398EB9A5D}" dt="2026-07-16T20:47:48.718" v="7302" actId="47"/>
        <pc:sldMkLst>
          <pc:docMk/>
          <pc:sldMk cId="1606010280" sldId="266"/>
        </pc:sldMkLst>
      </pc:sldChg>
      <pc:sldChg chg="del">
        <pc:chgData name="Elisabeth Peck" userId="8b6ab63e-f16f-4564-94e8-0623f0c131f3" providerId="ADAL" clId="{4DE657A9-6606-480A-BB83-404398EB9A5D}" dt="2026-07-16T20:47:45.832" v="7297" actId="47"/>
        <pc:sldMkLst>
          <pc:docMk/>
          <pc:sldMk cId="3120658537" sldId="270"/>
        </pc:sldMkLst>
      </pc:sldChg>
      <pc:sldChg chg="del">
        <pc:chgData name="Elisabeth Peck" userId="8b6ab63e-f16f-4564-94e8-0623f0c131f3" providerId="ADAL" clId="{4DE657A9-6606-480A-BB83-404398EB9A5D}" dt="2026-07-16T20:47:45.374" v="7296" actId="47"/>
        <pc:sldMkLst>
          <pc:docMk/>
          <pc:sldMk cId="2070466118" sldId="273"/>
        </pc:sldMkLst>
      </pc:sldChg>
      <pc:sldChg chg="del">
        <pc:chgData name="Elisabeth Peck" userId="8b6ab63e-f16f-4564-94e8-0623f0c131f3" providerId="ADAL" clId="{4DE657A9-6606-480A-BB83-404398EB9A5D}" dt="2026-07-16T20:47:47.565" v="7301" actId="47"/>
        <pc:sldMkLst>
          <pc:docMk/>
          <pc:sldMk cId="1720532140" sldId="274"/>
        </pc:sldMkLst>
      </pc:sldChg>
      <pc:sldChg chg="del">
        <pc:chgData name="Elisabeth Peck" userId="8b6ab63e-f16f-4564-94e8-0623f0c131f3" providerId="ADAL" clId="{4DE657A9-6606-480A-BB83-404398EB9A5D}" dt="2026-07-16T20:47:47.007" v="7300" actId="47"/>
        <pc:sldMkLst>
          <pc:docMk/>
          <pc:sldMk cId="2536211415" sldId="275"/>
        </pc:sldMkLst>
      </pc:sldChg>
      <pc:sldChg chg="del">
        <pc:chgData name="Elisabeth Peck" userId="8b6ab63e-f16f-4564-94e8-0623f0c131f3" providerId="ADAL" clId="{4DE657A9-6606-480A-BB83-404398EB9A5D}" dt="2026-07-16T20:47:46.597" v="7299" actId="47"/>
        <pc:sldMkLst>
          <pc:docMk/>
          <pc:sldMk cId="2883864405" sldId="276"/>
        </pc:sldMkLst>
      </pc:sldChg>
      <pc:sldChg chg="del">
        <pc:chgData name="Elisabeth Peck" userId="8b6ab63e-f16f-4564-94e8-0623f0c131f3" providerId="ADAL" clId="{4DE657A9-6606-480A-BB83-404398EB9A5D}" dt="2026-07-16T20:47:46.248" v="7298" actId="47"/>
        <pc:sldMkLst>
          <pc:docMk/>
          <pc:sldMk cId="2920400790" sldId="277"/>
        </pc:sldMkLst>
      </pc:sldChg>
      <pc:sldChg chg="modSp add mod">
        <pc:chgData name="Elisabeth Peck" userId="8b6ab63e-f16f-4564-94e8-0623f0c131f3" providerId="ADAL" clId="{4DE657A9-6606-480A-BB83-404398EB9A5D}" dt="2026-07-15T22:57:21.594" v="5783" actId="2165"/>
        <pc:sldMkLst>
          <pc:docMk/>
          <pc:sldMk cId="3749287878" sldId="278"/>
        </pc:sldMkLst>
        <pc:spChg chg="mod">
          <ac:chgData name="Elisabeth Peck" userId="8b6ab63e-f16f-4564-94e8-0623f0c131f3" providerId="ADAL" clId="{4DE657A9-6606-480A-BB83-404398EB9A5D}" dt="2026-07-15T22:57:14.971" v="5782" actId="20577"/>
          <ac:spMkLst>
            <pc:docMk/>
            <pc:sldMk cId="3749287878" sldId="278"/>
            <ac:spMk id="4" creationId="{4BD09FEC-A706-4EE2-D6CE-A75CDC8EB3E5}"/>
          </ac:spMkLst>
        </pc:spChg>
        <pc:graphicFrameChg chg="mod modGraphic">
          <ac:chgData name="Elisabeth Peck" userId="8b6ab63e-f16f-4564-94e8-0623f0c131f3" providerId="ADAL" clId="{4DE657A9-6606-480A-BB83-404398EB9A5D}" dt="2026-07-15T22:57:21.594" v="5783" actId="2165"/>
          <ac:graphicFrameMkLst>
            <pc:docMk/>
            <pc:sldMk cId="3749287878" sldId="278"/>
            <ac:graphicFrameMk id="5" creationId="{9DC6DDC1-E360-9565-D23E-A9A5FD2FFE59}"/>
          </ac:graphicFrameMkLst>
        </pc:graphicFrameChg>
      </pc:sldChg>
      <pc:sldChg chg="modSp add mod">
        <pc:chgData name="Elisabeth Peck" userId="8b6ab63e-f16f-4564-94e8-0623f0c131f3" providerId="ADAL" clId="{4DE657A9-6606-480A-BB83-404398EB9A5D}" dt="2026-07-15T22:59:35.484" v="5987" actId="20577"/>
        <pc:sldMkLst>
          <pc:docMk/>
          <pc:sldMk cId="4066552739" sldId="279"/>
        </pc:sldMkLst>
        <pc:spChg chg="mod">
          <ac:chgData name="Elisabeth Peck" userId="8b6ab63e-f16f-4564-94e8-0623f0c131f3" providerId="ADAL" clId="{4DE657A9-6606-480A-BB83-404398EB9A5D}" dt="2026-07-15T22:57:32.422" v="5787" actId="20577"/>
          <ac:spMkLst>
            <pc:docMk/>
            <pc:sldMk cId="4066552739" sldId="279"/>
            <ac:spMk id="4" creationId="{5402E224-0F02-F3B7-3CFE-D6F97C6EF504}"/>
          </ac:spMkLst>
        </pc:spChg>
        <pc:graphicFrameChg chg="modGraphic">
          <ac:chgData name="Elisabeth Peck" userId="8b6ab63e-f16f-4564-94e8-0623f0c131f3" providerId="ADAL" clId="{4DE657A9-6606-480A-BB83-404398EB9A5D}" dt="2026-07-15T22:59:35.484" v="5987" actId="20577"/>
          <ac:graphicFrameMkLst>
            <pc:docMk/>
            <pc:sldMk cId="4066552739" sldId="279"/>
            <ac:graphicFrameMk id="5" creationId="{C34E469F-37DD-B237-42CA-86AF6E3C4227}"/>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479699009"/>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at Glade undertake swimming lessons in year 4 and year 5. At the end of the year 5 block 30/31 children had attended swimming lessons and showed progress from their individual starting points.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5/31 children could swim 25m at the completion of their allocated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children made progress from their individual starting points.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4/31 children could swim 25m at the completion of their allocated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children achieved at least School Swimming and Water Safety Award 1.</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14/31 children completed the School Swimming &amp; Water Safety Self Rescue; the required standard for Y6.</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(2026/2026)</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37109664"/>
              </p:ext>
            </p:extLst>
          </p:nvPr>
        </p:nvGraphicFramePr>
        <p:xfrm>
          <a:off x="201820" y="631508"/>
          <a:ext cx="5530128" cy="31546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a:t>
                      </a:r>
                      <a:r>
                        <a:rPr lang="en-US" sz="7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Increased confidence, knowledge and skills in teaching PE and Sport</a:t>
                      </a:r>
                      <a:endParaRPr lang="en-US" sz="700" dirty="0">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Staff voice and lesson observations show that the scheme of work effectively supports staff to deliver high quality PE lessons. Feedback was also received from our School games co-Ordinator which commented upon this: </a:t>
                      </a:r>
                      <a:r>
                        <a:rPr lang="en-US" sz="700" dirty="0">
                          <a:latin typeface="Calibri" panose="020F0502020204030204" pitchFamily="34" charset="0"/>
                          <a:ea typeface="Calibri" panose="020F0502020204030204" pitchFamily="34" charset="0"/>
                          <a:cs typeface="Calibri" panose="020F0502020204030204" pitchFamily="34" charset="0"/>
                        </a:rPr>
                        <a:t>“…</a:t>
                      </a:r>
                      <a:r>
                        <a:rPr lang="en-GB" sz="700" dirty="0">
                          <a:latin typeface="Calibri" panose="020F0502020204030204" pitchFamily="34" charset="0"/>
                          <a:ea typeface="Calibri" panose="020F0502020204030204" pitchFamily="34" charset="0"/>
                          <a:cs typeface="Calibri" panose="020F0502020204030204" pitchFamily="34" charset="0"/>
                        </a:rPr>
                        <a:t>year 6 had an engaging PE lesson in the morning, something that is a rarity in most primary schools.”</a:t>
                      </a:r>
                      <a:endParaRPr lang="en-US" sz="700" dirty="0">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Staff voice shows that there are still a small number of staff who do not feel confident delivering specific sports and games. This Has been highlighted as an area to support next year.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As above including comment from School Games co-Ordinator.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Pupil voice evidences that children enjoy their PE lessons, physical activity opportunities provided at lunchtimes by play-leaders, and the opportunity to participate in extra-curricular sporting competitions through the school games network.</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Lunchtime provision of physical activity through the sports leaders has been inconsistent due to the weather, supervision constraints and actions of sports leaders, particularly in year 6. This Has been highlighted as an area to support next year.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526529551"/>
              </p:ext>
            </p:extLst>
          </p:nvPr>
        </p:nvGraphicFramePr>
        <p:xfrm>
          <a:off x="304799" y="633397"/>
          <a:ext cx="5530128" cy="2956560"/>
        </p:xfrm>
        <a:graphic>
          <a:graphicData uri="http://schemas.openxmlformats.org/drawingml/2006/table">
            <a:tbl>
              <a:tblPr firstRow="1" bandRow="1">
                <a:tableStyleId>{5C22544A-7EE6-4342-B048-85BDC9FD1C3A}</a:tableStyleId>
              </a:tblPr>
              <a:tblGrid>
                <a:gridCol w="603739">
                  <a:extLst>
                    <a:ext uri="{9D8B030D-6E8A-4147-A177-3AD203B41FA5}">
                      <a16:colId xmlns:a16="http://schemas.microsoft.com/office/drawing/2014/main" val="1397519339"/>
                    </a:ext>
                  </a:extLst>
                </a:gridCol>
                <a:gridCol w="3118532">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Year 5 Sports Leaders have been reliable and committed this year and will continue in their role next year. Newly recruited sports leaders from year 4 have completed, and passed their training, with the school games organizer (who delivered their training) requesting to come to assembly to deliver their certificates personally, as he found them to be an excellent group that he is sure will lead play positively and successfully. Lunchtime observation of this group, since this training has been completed has completed, shows that they are already, informally, engaging with other children to support them in games and active play.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err="1">
                          <a:latin typeface="Calibri" panose="020F0502020204030204" pitchFamily="34" charset="0"/>
                          <a:cs typeface="Calibri" panose="020F0502020204030204" pitchFamily="34" charset="0"/>
                        </a:rPr>
                        <a:t>Balanceability</a:t>
                      </a:r>
                      <a:r>
                        <a:rPr lang="en-US" sz="700" dirty="0">
                          <a:latin typeface="Calibri" panose="020F0502020204030204" pitchFamily="34" charset="0"/>
                          <a:cs typeface="Calibri" panose="020F0502020204030204" pitchFamily="34" charset="0"/>
                        </a:rPr>
                        <a:t> was successfully delivered to the EYFS cohort with the following comments from the school games organizer who delivered the </a:t>
                      </a:r>
                      <a:r>
                        <a:rPr lang="en-US" sz="700" dirty="0">
                          <a:latin typeface="Calibri" panose="020F0502020204030204" pitchFamily="34" charset="0"/>
                          <a:ea typeface="Calibri" panose="020F0502020204030204" pitchFamily="34" charset="0"/>
                          <a:cs typeface="Calibri" panose="020F0502020204030204" pitchFamily="34" charset="0"/>
                        </a:rPr>
                        <a:t>course “</a:t>
                      </a:r>
                      <a:r>
                        <a:rPr lang="en-GB" sz="700" dirty="0">
                          <a:latin typeface="Calibri" panose="020F0502020204030204" pitchFamily="34" charset="0"/>
                          <a:ea typeface="Calibri" panose="020F0502020204030204" pitchFamily="34" charset="0"/>
                          <a:cs typeface="Calibri" panose="020F0502020204030204" pitchFamily="34" charset="0"/>
                        </a:rPr>
                        <a:t>Owlets were incredibly energetic, well behaved and supportive of each other; every member of staff I interacted with couldn't have been more friendly and helpful”</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ea typeface="Calibri" panose="020F0502020204030204" pitchFamily="34" charset="0"/>
                          <a:cs typeface="Calibri" panose="020F0502020204030204" pitchFamily="34" charset="0"/>
                        </a:rPr>
                        <a:t>12 riders from Yr 5&amp;6 completed and passed their </a:t>
                      </a:r>
                      <a:r>
                        <a:rPr lang="en-GB" sz="700" dirty="0" err="1">
                          <a:latin typeface="Calibri" panose="020F0502020204030204" pitchFamily="34" charset="0"/>
                          <a:ea typeface="Calibri" panose="020F0502020204030204" pitchFamily="34" charset="0"/>
                          <a:cs typeface="Calibri" panose="020F0502020204030204" pitchFamily="34" charset="0"/>
                        </a:rPr>
                        <a:t>bikeability</a:t>
                      </a:r>
                      <a:r>
                        <a:rPr lang="en-GB" sz="700" dirty="0">
                          <a:latin typeface="Calibri" panose="020F0502020204030204" pitchFamily="34" charset="0"/>
                          <a:ea typeface="Calibri" panose="020F0502020204030204" pitchFamily="34" charset="0"/>
                          <a:cs typeface="Calibri" panose="020F0502020204030204" pitchFamily="34" charset="0"/>
                        </a:rPr>
                        <a:t> training, including providing the support for a child with medical needs to be able to participate fully.</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latin typeface="Calibri" panose="020F0502020204030204" pitchFamily="34" charset="0"/>
                          <a:ea typeface="Calibri" panose="020F0502020204030204" pitchFamily="34" charset="0"/>
                          <a:cs typeface="Calibri" panose="020F0502020204030204" pitchFamily="34" charset="0"/>
                        </a:rPr>
                        <a:t>Certificates for participation and success at extra curricular sporting events have been handed out in assemblies, with children speaking enthusiastically about how enjoyable they found the experience.</a:t>
                      </a:r>
                      <a:endParaRPr lang="en-US" sz="700" dirty="0">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Uptake of extra-curricular sporting events organized by the school games partnership is still not as high as we would like, with teams reflecting those who want to go, and whose parents can get them there, rather than being able to select a competitive team.</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17AC6-10DC-0C5F-A598-B4AEC3153E91}"/>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60599583-BC87-6B65-0325-EDF40DE496F9}"/>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4BD09FEC-A706-4EE2-D6CE-A75CDC8EB3E5}"/>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9DC6DDC1-E360-9565-D23E-A9A5FD2FFE59}"/>
              </a:ext>
            </a:extLst>
          </p:cNvPr>
          <p:cNvGraphicFramePr>
            <a:graphicFrameLocks noGrp="1"/>
          </p:cNvGraphicFramePr>
          <p:nvPr>
            <p:extLst>
              <p:ext uri="{D42A27DB-BD31-4B8C-83A1-F6EECF244321}">
                <p14:modId xmlns:p14="http://schemas.microsoft.com/office/powerpoint/2010/main" val="4013748037"/>
              </p:ext>
            </p:extLst>
          </p:nvPr>
        </p:nvGraphicFramePr>
        <p:xfrm>
          <a:off x="304799" y="633397"/>
          <a:ext cx="5530128" cy="3169920"/>
        </p:xfrm>
        <a:graphic>
          <a:graphicData uri="http://schemas.openxmlformats.org/drawingml/2006/table">
            <a:tbl>
              <a:tblPr firstRow="1" bandRow="1">
                <a:tableStyleId>{5C22544A-7EE6-4342-B048-85BDC9FD1C3A}</a:tableStyleId>
              </a:tblPr>
              <a:tblGrid>
                <a:gridCol w="603739">
                  <a:extLst>
                    <a:ext uri="{9D8B030D-6E8A-4147-A177-3AD203B41FA5}">
                      <a16:colId xmlns:a16="http://schemas.microsoft.com/office/drawing/2014/main" val="1397519339"/>
                    </a:ext>
                  </a:extLst>
                </a:gridCol>
                <a:gridCol w="3118532">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Our curriculum offers a broad mix of skills, games and sports, and is delivered to both boys and girls, giving equal opportunity. The change in our PE policy, to children attending for the shole school day in PE kit, rather than changing in school is in line with guidance studies from the University of Bristol which recommends implementing “active uniform”  to avoid the stress, particularly from girls, of changing.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70% of spaces available in extra-curricular clubs were filled this year. 60% of those attending were boys, and 40% girls.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Pupil voice, through the school council, was used to inform the choice of clubs available, with the following being provided across the school year: </a:t>
                      </a:r>
                      <a:r>
                        <a:rPr lang="en-GB" sz="700" dirty="0">
                          <a:latin typeface="Calibri" panose="020F0502020204030204" pitchFamily="34" charset="0"/>
                          <a:cs typeface="Calibri" panose="020F0502020204030204" pitchFamily="34" charset="0"/>
                        </a:rPr>
                        <a:t>football, dodgeball, archery, gymnastics, basketball, volleyball, handball, fencing, table tennis, lacrosse.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Extra curricular competitions entered have also been on an equal access basis.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There is still a gap between the uptake of sports clubs by boys, and girls. Planned future pupil voice can be introduced and acted upon to address this.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3749287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5348C-11BE-FBC8-ABBD-DF95CD33CB9C}"/>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5D26968D-8D6F-124D-BC55-AD30AF4E5F9F}"/>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5402E224-0F02-F3B7-3CFE-D6F97C6EF50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C34E469F-37DD-B237-42CA-86AF6E3C4227}"/>
              </a:ext>
            </a:extLst>
          </p:cNvPr>
          <p:cNvGraphicFramePr>
            <a:graphicFrameLocks noGrp="1"/>
          </p:cNvGraphicFramePr>
          <p:nvPr>
            <p:extLst>
              <p:ext uri="{D42A27DB-BD31-4B8C-83A1-F6EECF244321}">
                <p14:modId xmlns:p14="http://schemas.microsoft.com/office/powerpoint/2010/main" val="1594464061"/>
              </p:ext>
            </p:extLst>
          </p:nvPr>
        </p:nvGraphicFramePr>
        <p:xfrm>
          <a:off x="304799" y="633397"/>
          <a:ext cx="5530128" cy="2209800"/>
        </p:xfrm>
        <a:graphic>
          <a:graphicData uri="http://schemas.openxmlformats.org/drawingml/2006/table">
            <a:tbl>
              <a:tblPr firstRow="1" bandRow="1">
                <a:tableStyleId>{5C22544A-7EE6-4342-B048-85BDC9FD1C3A}</a:tableStyleId>
              </a:tblPr>
              <a:tblGrid>
                <a:gridCol w="603739">
                  <a:extLst>
                    <a:ext uri="{9D8B030D-6E8A-4147-A177-3AD203B41FA5}">
                      <a16:colId xmlns:a16="http://schemas.microsoft.com/office/drawing/2014/main" val="1397519339"/>
                    </a:ext>
                  </a:extLst>
                </a:gridCol>
                <a:gridCol w="3118532">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Attended 11 school games events in this academic year, an increase on 8 last academic year.</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KS1 and KS2 sports mornings successfully delivered, giving the whole school the opportunity to participate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End of unit, intra school competitions set up, for classes learning the same skills/sports. We received by pupils and teachers in the trail classes (as evidence by staff and pupil voice).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Participation in school games events still relies on parental ability to transport their child to the event, and therefore narrows the opportunities for some children whose parents cannot do this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4066552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(2026/2027)</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602107153"/>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(2026/2027)</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801705250"/>
              </p:ext>
            </p:extLst>
          </p:nvPr>
        </p:nvGraphicFramePr>
        <p:xfrm>
          <a:off x="197588" y="684701"/>
          <a:ext cx="5724635" cy="3182271"/>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Increase the profile of sports leaders to support active play at lunchtimes and specific sporting opportunities.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Games and activities lead by Sports leaders has been inconsistent. Pupil voice from the rest of the school indicates that they love the opportunities that Sports Leaders provide.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600" dirty="0">
                        <a:latin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voice and lunchtime observations show that active play is not always supported by play leaders as planned. This is not always due to the weather.</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Increase confidence, knowledge and skills in teaching PE and Sport</a:t>
                      </a: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Some teachers report a lack of confidence in teaching specific sports and skills.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Increased confidence, knowledge and skills in teaching PE and Sport</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Evidenced from staff voice and observations.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 the opportunities for pupils to have a say in the extra-curricular clubs and activities that are provided by the school. </a:t>
                      </a:r>
                      <a:endParaRPr lang="en-US" sz="600" dirty="0">
                        <a:solidFill>
                          <a:schemeClr val="tx1"/>
                        </a:solidFill>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allow pupils (including disadvantaged pupils) a greater say in the clubs that they have access to.</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increase the uptake of extra curricular sports clubs.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follow the guidance provided in the recently published enrichment framework.</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Comparison of current practice with the recently published enrichment framework.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increase the participation of girls in sporting clubs and competitive opportunities.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There is a gap, of 20%, between the uptake of clubs by boys and by girls.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It is more difficult to fill the girl's opportunities when creating a team for competition, than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Premier Education (after school sports club provider) impact report shows a 60% uptake by boys vs 40% by girls.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196</TotalTime>
  <Words>2117</Words>
  <Application>Microsoft Office PowerPoint</Application>
  <PresentationFormat>Custom</PresentationFormat>
  <Paragraphs>157</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Elisabeth Peck</cp:lastModifiedBy>
  <cp:revision>13</cp:revision>
  <dcterms:created xsi:type="dcterms:W3CDTF">2025-10-08T18:09:30Z</dcterms:created>
  <dcterms:modified xsi:type="dcterms:W3CDTF">2026-07-16T20:51:37Z</dcterms:modified>
</cp:coreProperties>
</file>